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Montpetit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>
      <p:cViewPr varScale="1">
        <p:scale>
          <a:sx n="93" d="100"/>
          <a:sy n="93" d="100"/>
        </p:scale>
        <p:origin x="100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3T16:18:32.887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3F0FC-79D5-46B1-9914-057E180282C9}" type="datetimeFigureOut">
              <a:rPr lang="en-CA" smtClean="0"/>
              <a:t>2020-04-28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CEAB-1239-4969-8FA2-F754F62E91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05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1:02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CCEAB-1239-4969-8FA2-F754F62E910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0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4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3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ewartmckelvey.com/covid_19/" TargetMode="External"/><Relationship Id="rId2" Type="http://schemas.openxmlformats.org/officeDocument/2006/relationships/hyperlink" Target="https://www.bennettjones.com/COVID-1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Important%20clauses%20in%20construction%20contracts%20in%20light%20of%20COVID-19" TargetMode="External"/><Relationship Id="rId5" Type="http://schemas.openxmlformats.org/officeDocument/2006/relationships/hyperlink" Target="https://www.millerthomson.com/en/publications/articles/coronavirus-covid-19-implications-on-performance-under-commercial-contracts/" TargetMode="External"/><Relationship Id="rId4" Type="http://schemas.openxmlformats.org/officeDocument/2006/relationships/hyperlink" Target="https://www.millerthomson.com/en/covid-19-resourc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2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EA4465-013C-4493-B580-89B7106613AE}"/>
              </a:ext>
            </a:extLst>
          </p:cNvPr>
          <p:cNvSpPr txBox="1"/>
          <p:nvPr/>
        </p:nvSpPr>
        <p:spPr>
          <a:xfrm>
            <a:off x="1619672" y="1707654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Guidance Cont’d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Review your insurance policies carefully and often; because of the fluidity of the situation, business interruption, ingress/egress and other coverage will not remain static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Learn from the gaps.  Use the pandemic as an opportunity to better your contracts for your clients and organization going forward</a:t>
            </a:r>
          </a:p>
        </p:txBody>
      </p:sp>
    </p:spTree>
    <p:extLst>
      <p:ext uri="{BB962C8B-B14F-4D97-AF65-F5344CB8AC3E}">
        <p14:creationId xmlns:p14="http://schemas.microsoft.com/office/powerpoint/2010/main" val="2207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8788F9-68B2-48C0-A795-5A5E5B39E377}"/>
              </a:ext>
            </a:extLst>
          </p:cNvPr>
          <p:cNvSpPr txBox="1"/>
          <p:nvPr/>
        </p:nvSpPr>
        <p:spPr>
          <a:xfrm>
            <a:off x="2195736" y="1923678"/>
            <a:ext cx="5040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Guidance Cont’d</a:t>
            </a:r>
          </a:p>
          <a:p>
            <a:endParaRPr lang="en-C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Read the whole contract as you will find duties, obligations and remedies throughout</a:t>
            </a:r>
            <a:endParaRPr lang="en-C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D0D13B-1194-47B3-8857-4BC9242A191A}"/>
              </a:ext>
            </a:extLst>
          </p:cNvPr>
          <p:cNvSpPr txBox="1"/>
          <p:nvPr/>
        </p:nvSpPr>
        <p:spPr>
          <a:xfrm>
            <a:off x="2951820" y="242773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Questions for the Panel</a:t>
            </a:r>
          </a:p>
        </p:txBody>
      </p:sp>
    </p:spTree>
    <p:extLst>
      <p:ext uri="{BB962C8B-B14F-4D97-AF65-F5344CB8AC3E}">
        <p14:creationId xmlns:p14="http://schemas.microsoft.com/office/powerpoint/2010/main" val="12402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B5A5E0-9962-4BBE-9E26-919A49927525}"/>
              </a:ext>
            </a:extLst>
          </p:cNvPr>
          <p:cNvSpPr txBox="1"/>
          <p:nvPr/>
        </p:nvSpPr>
        <p:spPr>
          <a:xfrm>
            <a:off x="1763688" y="1707654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Further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Bennett Jones COVID-19 Resource Centre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Stewart McKelvey COVID-19 Developments and Legal Updates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Miller Thomson COVID-19 Resources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Implications on performance under commercial contracts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 action="ppaction://hlinkfile"/>
              </a:rPr>
              <a:t>Important clauses in construction contracts in light of COVID-19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14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E6BB56-00F9-4607-A19E-3BEA3E9745BA}"/>
              </a:ext>
            </a:extLst>
          </p:cNvPr>
          <p:cNvSpPr txBox="1"/>
          <p:nvPr/>
        </p:nvSpPr>
        <p:spPr>
          <a:xfrm>
            <a:off x="3635896" y="1923678"/>
            <a:ext cx="2186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Thank You From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43758"/>
            <a:ext cx="3436465" cy="9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49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6AD9A2-5663-48CA-BA7D-95621796C12F}"/>
              </a:ext>
            </a:extLst>
          </p:cNvPr>
          <p:cNvSpPr txBox="1"/>
          <p:nvPr/>
        </p:nvSpPr>
        <p:spPr>
          <a:xfrm>
            <a:off x="1831329" y="1664638"/>
            <a:ext cx="579350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/>
              <a:t>Todays 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Top questions and issues impacting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Navigating contract law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 look forward past the pandemic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32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FA247E-7142-47C2-84C1-19B41779951F}"/>
              </a:ext>
            </a:extLst>
          </p:cNvPr>
          <p:cNvSpPr txBox="1"/>
          <p:nvPr/>
        </p:nvSpPr>
        <p:spPr>
          <a:xfrm>
            <a:off x="2627784" y="170765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Top Contract Questions and Issues from Clients </a:t>
            </a:r>
          </a:p>
          <a:p>
            <a:pPr lvl="0" algn="ctr"/>
            <a:endParaRPr lang="en-CA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Source of greatest exposures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Sectors most at risk</a:t>
            </a:r>
          </a:p>
        </p:txBody>
      </p:sp>
    </p:spTree>
    <p:extLst>
      <p:ext uri="{BB962C8B-B14F-4D97-AF65-F5344CB8AC3E}">
        <p14:creationId xmlns:p14="http://schemas.microsoft.com/office/powerpoint/2010/main" val="29065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C16B35-4E85-4DBF-A006-1B89E17234F9}"/>
              </a:ext>
            </a:extLst>
          </p:cNvPr>
          <p:cNvSpPr txBox="1"/>
          <p:nvPr/>
        </p:nvSpPr>
        <p:spPr>
          <a:xfrm>
            <a:off x="2339752" y="1635646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How Are Organizations Prioritizing Their At-Risk Contracts</a:t>
            </a:r>
          </a:p>
          <a:p>
            <a:pPr lvl="0" algn="ctr"/>
            <a:endParaRPr lang="en-CA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Managing and triaging contract risks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Anticipating disruptions</a:t>
            </a:r>
          </a:p>
        </p:txBody>
      </p:sp>
    </p:spTree>
    <p:extLst>
      <p:ext uri="{BB962C8B-B14F-4D97-AF65-F5344CB8AC3E}">
        <p14:creationId xmlns:p14="http://schemas.microsoft.com/office/powerpoint/2010/main" val="22219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0F4AF4-4E04-4D05-9D71-F7220E4646FA}"/>
              </a:ext>
            </a:extLst>
          </p:cNvPr>
          <p:cNvSpPr txBox="1"/>
          <p:nvPr/>
        </p:nvSpPr>
        <p:spPr>
          <a:xfrm>
            <a:off x="2627784" y="170765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Challenges For Relieving Contract Performance</a:t>
            </a:r>
          </a:p>
          <a:p>
            <a:pPr lvl="1"/>
            <a:endParaRPr lang="en-CA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Force majeure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At Common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Informal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39960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32E61D-96DF-476A-9665-A17647EB61A6}"/>
              </a:ext>
            </a:extLst>
          </p:cNvPr>
          <p:cNvSpPr txBox="1"/>
          <p:nvPr/>
        </p:nvSpPr>
        <p:spPr>
          <a:xfrm>
            <a:off x="2411760" y="1707654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Managing Disputes and Mitigating Unfulfilled Contracts</a:t>
            </a:r>
          </a:p>
          <a:p>
            <a:pPr lvl="0" algn="ctr"/>
            <a:endParaRPr lang="en-CA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Amendments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Extrajudicial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Impact on relationships with key partners</a:t>
            </a:r>
          </a:p>
        </p:txBody>
      </p:sp>
    </p:spTree>
    <p:extLst>
      <p:ext uri="{BB962C8B-B14F-4D97-AF65-F5344CB8AC3E}">
        <p14:creationId xmlns:p14="http://schemas.microsoft.com/office/powerpoint/2010/main" val="2548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F2192A-4FD5-49DC-8A2B-1D29BD72D45D}"/>
              </a:ext>
            </a:extLst>
          </p:cNvPr>
          <p:cNvSpPr txBox="1"/>
          <p:nvPr/>
        </p:nvSpPr>
        <p:spPr>
          <a:xfrm>
            <a:off x="2771800" y="1635646"/>
            <a:ext cx="4212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Looking Past the Pandemic</a:t>
            </a:r>
          </a:p>
          <a:p>
            <a:pPr lvl="0" algn="ctr"/>
            <a:endParaRPr lang="en-CA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Changes in contract language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Companies revaluating exposure to counterparty risk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Other changes to the contractual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17597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9CBE99-A2E6-4E7A-9860-5DBF6B335E0D}"/>
              </a:ext>
            </a:extLst>
          </p:cNvPr>
          <p:cNvSpPr txBox="1"/>
          <p:nvPr/>
        </p:nvSpPr>
        <p:spPr>
          <a:xfrm>
            <a:off x="1979712" y="1707654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Guidance and Advice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Closely monitor what government programs/benefits/measures are available </a:t>
            </a:r>
            <a:r>
              <a:rPr lang="en-CA" dirty="0"/>
              <a:t> </a:t>
            </a:r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 </a:t>
            </a:r>
            <a:r>
              <a:rPr lang="en-US" dirty="0"/>
              <a:t>Review your contracts carefully and often; COVID-19 and its effects are dynamic.  This has a significant impact on the applicability of force majeure clauses</a:t>
            </a:r>
          </a:p>
        </p:txBody>
      </p:sp>
    </p:spTree>
    <p:extLst>
      <p:ext uri="{BB962C8B-B14F-4D97-AF65-F5344CB8AC3E}">
        <p14:creationId xmlns:p14="http://schemas.microsoft.com/office/powerpoint/2010/main" val="11405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227</Words>
  <Application>Microsoft Office PowerPoint</Application>
  <PresentationFormat>On-screen Show (16:9)</PresentationFormat>
  <Paragraphs>50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Velasquez</dc:creator>
  <cp:lastModifiedBy>Jason W.J. Woycheshyn</cp:lastModifiedBy>
  <cp:revision>91</cp:revision>
  <dcterms:created xsi:type="dcterms:W3CDTF">2015-08-20T07:58:26Z</dcterms:created>
  <dcterms:modified xsi:type="dcterms:W3CDTF">2020-04-28T17:30:23Z</dcterms:modified>
</cp:coreProperties>
</file>